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676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2024-11-29T22:21:49Z</dcterms:modified>
  <cp:revision>19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